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CCFF"/>
    <a:srgbClr val="66FFFF"/>
    <a:srgbClr val="00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1\Alcaldia\227-GHSC\22700-U-Admtva\Homes\43608938\Compartida%20Gladys\INFORMES%20GESTION%20A%20LA%20VISTA\INFORMES%202018\BASE%20JULI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INDICADOR!$A$2:$A$3</c:f>
              <c:strCache>
                <c:ptCount val="2"/>
                <c:pt idx="0">
                  <c:v>PROCESOS RADICADOS</c:v>
                </c:pt>
                <c:pt idx="1">
                  <c:v>PROCESOS TERMINADOS</c:v>
                </c:pt>
              </c:strCache>
            </c:strRef>
          </c:cat>
          <c:val>
            <c:numRef>
              <c:f>INDICADOR!$B$2:$B$3</c:f>
              <c:numCache>
                <c:formatCode>General</c:formatCode>
                <c:ptCount val="2"/>
                <c:pt idx="0">
                  <c:v>399</c:v>
                </c:pt>
                <c:pt idx="1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26448184"/>
        <c:axId val="326448576"/>
      </c:barChart>
      <c:catAx>
        <c:axId val="32644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326448576"/>
        <c:crosses val="autoZero"/>
        <c:auto val="1"/>
        <c:lblAlgn val="ctr"/>
        <c:lblOffset val="100"/>
        <c:noMultiLvlLbl val="0"/>
      </c:catAx>
      <c:valAx>
        <c:axId val="32644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26448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46995-16A0-4633-A619-E5ACEDABD7BE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78254-2AF8-47C0-AA57-8A1417102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0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E52D2-86FB-4764-B529-E9460A5FAD65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311E9-B732-44FF-B42D-DABE5D08AD8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3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7F3A8-0D87-4DF4-9187-5157A882BAB8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68D8F-2A87-4370-B6E0-44324F80EC1F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081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87728-C113-4A47-B89A-90C6653DD797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77FAC-CBD6-421D-A8C3-721418147B1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3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EE168-C3BC-4EB1-9E17-EB6F5C6330F5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BE7A1-4A2F-416C-9586-F4CB4C9FCEE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FB693-1036-4694-AFD0-09398087E94F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BF75E-E626-4254-B6D3-21C2F213152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751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0EA9C-1CEB-4814-BB87-ED7F8EEC8763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FD7EF-D74A-43E3-931E-600B2E1C550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64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5FF6B3-8748-440C-BA73-04E67B01FFAA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FF80D-7D96-4490-895A-DC38F7CED00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503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BDC96-EBFF-476A-9020-B5E355E9C547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2FD0F-0A84-46D0-B7A0-6D6ED4ECC02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13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D0E6C-D0F9-4A6B-B768-E243865181D6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37AB0-DB33-4CDE-A4A2-A2D25779ABAB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508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BECD3-3B2D-4EF1-B7BE-D1F6A171F6D3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D4D37-0B97-4A7C-9CD3-1B140C9D15B4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072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FD270-2EC1-49AC-956C-C737F87FA080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42358-4FB5-4DEB-BFB7-4B3704002C7C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53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7BDC96-EBFF-476A-9020-B5E355E9C547}" type="datetimeFigureOut">
              <a:rPr lang="es-CO" smtClean="0"/>
              <a:pPr>
                <a:defRPr/>
              </a:pPr>
              <a:t>4/09/2018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82FD0F-0A84-46D0-B7A0-6D6ED4ECC02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79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1125"/>
            <a:ext cx="8229600" cy="4381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1D59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CONTROL DISCIPLINARIO INTERNO</a:t>
            </a:r>
            <a:endParaRPr lang="es-CO" sz="2800" b="1" dirty="0">
              <a:solidFill>
                <a:srgbClr val="1D59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23850" y="596900"/>
            <a:ext cx="8072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ESTADO DE PROCESOS 	</a:t>
            </a:r>
            <a:endParaRPr lang="es-CO" sz="1200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Denominación del indicador: Procesos </a:t>
            </a:r>
            <a:r>
              <a:rPr lang="es-CO" sz="12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Radicados </a:t>
            </a: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y E</a:t>
            </a:r>
            <a:r>
              <a:rPr lang="es-CO" sz="12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vacuados en 2018.</a:t>
            </a:r>
            <a:endParaRPr lang="es-CO" sz="1200" b="1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Tipo de indicador (Q, U, $, %): Cantidad</a:t>
            </a:r>
            <a:endParaRPr lang="es-CO" sz="1200" dirty="0">
              <a:latin typeface="+mn-lt"/>
              <a:cs typeface="Arial" pitchFamily="34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5166449"/>
            <a:ext cx="748952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Fuente: </a:t>
            </a:r>
            <a:r>
              <a:rPr lang="es-CO" sz="12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Base de datos Estadística Control Disciplinario 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Fecha de corte: </a:t>
            </a:r>
            <a:r>
              <a:rPr lang="es-CO" sz="12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Julio 31 de 2018</a:t>
            </a:r>
            <a:endParaRPr lang="es-CO" sz="1200" b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Observaciones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actualización mensual</a:t>
            </a: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Permite conocer cuantos procesos  se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radicaron y evacuaron en enero a diciembre de 2018.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Evacuación anual equivalente al 100% con tolerancia del 20%.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Frecuencia de medición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endParaRPr lang="es-MX" sz="1200" dirty="0">
              <a:cs typeface="Arial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endParaRPr lang="es-MX" sz="1200" dirty="0">
              <a:cs typeface="Arial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endParaRPr lang="es-CO" sz="1200" dirty="0">
              <a:latin typeface="+mn-lt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41277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CO" b="1" dirty="0" smtClean="0">
                <a:solidFill>
                  <a:prstClr val="black"/>
                </a:solidFill>
              </a:rPr>
              <a:t>INDICADOR PROCESOS RADICADOS Y PROCESOS TERMINADOS JULIO DE 2018 CORRESPONDIENTE AL 81,95 </a:t>
            </a:r>
            <a:r>
              <a:rPr lang="es-CO" dirty="0" smtClean="0"/>
              <a:t>%</a:t>
            </a:r>
            <a:r>
              <a:rPr lang="es-CO" b="1" dirty="0" smtClean="0"/>
              <a:t> 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979093"/>
              </p:ext>
            </p:extLst>
          </p:nvPr>
        </p:nvGraphicFramePr>
        <p:xfrm>
          <a:off x="250825" y="2057399"/>
          <a:ext cx="8435975" cy="2955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96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29117</TotalTime>
  <Words>74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CONTROL DISCIPLINARIO INTERNO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DISCIPLINARIO INTERNO</dc:title>
  <dc:creator>43103134</dc:creator>
  <cp:lastModifiedBy>Diana Patricia Anaya Hoyos</cp:lastModifiedBy>
  <cp:revision>1497</cp:revision>
  <cp:lastPrinted>2017-08-08T13:41:36Z</cp:lastPrinted>
  <dcterms:created xsi:type="dcterms:W3CDTF">2010-10-28T16:10:18Z</dcterms:created>
  <dcterms:modified xsi:type="dcterms:W3CDTF">2018-09-04T19:33:10Z</dcterms:modified>
</cp:coreProperties>
</file>